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876C2-BDFE-8747-8C0D-2AA5C62550F1}" type="datetimeFigureOut">
              <a:rPr kumimoji="1" lang="zh-CN" altLang="en-US" smtClean="0"/>
              <a:t>2018/4/3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142E57E-A7AB-144C-A2D3-5B7EF010B1B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30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2">
            <a:extLst>
              <a:ext uri="{FF2B5EF4-FFF2-40B4-BE49-F238E27FC236}">
                <a16:creationId xmlns:a16="http://schemas.microsoft.com/office/drawing/2014/main" id="{0DB8290A-C9C8-7C40-9FF1-90140FBAC236}"/>
              </a:ext>
            </a:extLst>
          </p:cNvPr>
          <p:cNvSpPr txBox="1">
            <a:spLocks/>
          </p:cNvSpPr>
          <p:nvPr/>
        </p:nvSpPr>
        <p:spPr>
          <a:xfrm>
            <a:off x="2214972" y="2967335"/>
            <a:ext cx="7079848" cy="472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Teammate: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 err="1">
                <a:latin typeface="Calibri"/>
                <a:ea typeface="Calibri"/>
                <a:cs typeface="Calibri"/>
                <a:sym typeface="Calibri"/>
              </a:rPr>
              <a:t>Shifeng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Li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 err="1">
                <a:latin typeface="Calibri"/>
                <a:ea typeface="Calibri"/>
                <a:cs typeface="Calibri"/>
                <a:sym typeface="Calibri"/>
              </a:rPr>
              <a:t>Mingrui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Yang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 err="1">
                <a:latin typeface="Calibri"/>
                <a:ea typeface="Calibri"/>
                <a:cs typeface="Calibri"/>
                <a:sym typeface="Calibri"/>
              </a:rPr>
              <a:t>Anrui</a:t>
            </a:r>
            <a:r>
              <a:rPr lang="zh-CN" alt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dirty="0">
                <a:latin typeface="Calibri"/>
                <a:ea typeface="Calibri"/>
                <a:cs typeface="Calibri"/>
                <a:sym typeface="Calibri"/>
              </a:rPr>
              <a:t>Wang</a:t>
            </a:r>
            <a:endParaRPr kumimoji="1"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1474266" y="1124680"/>
            <a:ext cx="44215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" altLang="zh-CN" sz="5400" dirty="0">
                <a:latin typeface="Calibri"/>
                <a:ea typeface="Calibri"/>
                <a:cs typeface="Calibri"/>
                <a:sym typeface="Calibri"/>
              </a:rPr>
              <a:t>CS640 </a:t>
            </a:r>
            <a:r>
              <a:rPr lang="en-US" altLang="zh-CN" sz="5400" dirty="0">
                <a:latin typeface="Calibri"/>
                <a:ea typeface="Calibri"/>
                <a:cs typeface="Calibri"/>
                <a:sym typeface="Calibri"/>
              </a:rPr>
              <a:t>Project2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866556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END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475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>
            <a:extLst>
              <a:ext uri="{FF2B5EF4-FFF2-40B4-BE49-F238E27FC236}">
                <a16:creationId xmlns:a16="http://schemas.microsoft.com/office/drawing/2014/main" id="{48B66D0D-579C-2642-BC56-DC5DC7285AE8}"/>
              </a:ext>
            </a:extLst>
          </p:cNvPr>
          <p:cNvSpPr txBox="1">
            <a:spLocks/>
          </p:cNvSpPr>
          <p:nvPr/>
        </p:nvSpPr>
        <p:spPr>
          <a:xfrm>
            <a:off x="5112152" y="1295044"/>
            <a:ext cx="7079848" cy="763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Convolutional Neural Networks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kumimoji="1" lang="en-US" altLang="zh-CN" dirty="0"/>
              <a:t>CNN)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190" y="2230582"/>
            <a:ext cx="9625832" cy="3058968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kumimoji="1" lang="en-US" altLang="zh-CN" dirty="0"/>
              <a:t>Basic theory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6394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4ADFADF-DAA5-FB4C-86BD-F3842B0B3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279" y="2016714"/>
            <a:ext cx="3667242" cy="373855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713BDCE4-6494-934D-AA72-EB0085F541B7}"/>
              </a:ext>
            </a:extLst>
          </p:cNvPr>
          <p:cNvSpPr txBox="1">
            <a:spLocks/>
          </p:cNvSpPr>
          <p:nvPr/>
        </p:nvSpPr>
        <p:spPr>
          <a:xfrm>
            <a:off x="8754494" y="1227936"/>
            <a:ext cx="6875012" cy="6258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Structure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377" y="2016714"/>
            <a:ext cx="1005032" cy="37385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063345" y="2531695"/>
            <a:ext cx="29648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The structure of</a:t>
            </a:r>
          </a:p>
          <a:p>
            <a:r>
              <a:rPr kumimoji="1" lang="en-US" altLang="zh-CN" sz="3200" dirty="0"/>
              <a:t> VGG contains</a:t>
            </a:r>
          </a:p>
          <a:p>
            <a:r>
              <a:rPr kumimoji="1" lang="en-US" altLang="zh-CN" sz="3200" dirty="0"/>
              <a:t>19 convolutional layers</a:t>
            </a:r>
            <a:endParaRPr kumimoji="1" lang="zh-CN" altLang="en-US" sz="3200" dirty="0"/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1532739" y="80451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VGG NET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49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5423E-BE2B-C944-B85C-439419C8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574" y="600652"/>
            <a:ext cx="10515600" cy="792343"/>
          </a:xfrm>
        </p:spPr>
        <p:txBody>
          <a:bodyPr>
            <a:normAutofit/>
          </a:bodyPr>
          <a:lstStyle/>
          <a:p>
            <a:r>
              <a:rPr lang="en" altLang="zh-CN" dirty="0"/>
              <a:t>Image pre-process</a:t>
            </a:r>
            <a:r>
              <a:rPr lang="zh-CN" altLang="en-US" dirty="0"/>
              <a:t> 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D38CCC-8B99-664C-9E1B-39E08882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574" y="2145591"/>
            <a:ext cx="3175000" cy="3175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35DEE5-AFF6-774A-A32C-32F11C20F465}"/>
              </a:ext>
            </a:extLst>
          </p:cNvPr>
          <p:cNvSpPr txBox="1"/>
          <p:nvPr/>
        </p:nvSpPr>
        <p:spPr>
          <a:xfrm>
            <a:off x="5451489" y="2145591"/>
            <a:ext cx="2776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224</a:t>
            </a:r>
            <a:r>
              <a:rPr kumimoji="1" lang="zh-CN" altLang="en-US" dirty="0"/>
              <a:t>*</a:t>
            </a:r>
            <a:r>
              <a:rPr kumimoji="1" lang="en-US" altLang="zh-CN" dirty="0"/>
              <a:t>224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input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vgg19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5C2ED90-09B8-B745-9AE2-E19612CC1624}"/>
              </a:ext>
            </a:extLst>
          </p:cNvPr>
          <p:cNvSpPr txBox="1"/>
          <p:nvPr/>
        </p:nvSpPr>
        <p:spPr>
          <a:xfrm>
            <a:off x="5451489" y="2855928"/>
            <a:ext cx="46346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such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as: </a:t>
            </a:r>
          </a:p>
          <a:p>
            <a:r>
              <a:rPr kumimoji="1" lang="en-US" altLang="zh-CN" dirty="0"/>
              <a:t>·</a:t>
            </a:r>
            <a:r>
              <a:rPr kumimoji="1" lang="zh-CN" altLang="en-US" dirty="0"/>
              <a:t> </a:t>
            </a:r>
            <a:r>
              <a:rPr lang="en-US" altLang="zh-CN" dirty="0"/>
              <a:t>rotate</a:t>
            </a:r>
          </a:p>
          <a:p>
            <a:r>
              <a:rPr lang="en-US" altLang="zh-CN" dirty="0"/>
              <a:t>·</a:t>
            </a:r>
            <a:r>
              <a:rPr lang="zh-CN" altLang="en-US" dirty="0"/>
              <a:t> </a:t>
            </a:r>
            <a:r>
              <a:rPr lang="en-US" altLang="zh-CN" dirty="0"/>
              <a:t>shift</a:t>
            </a:r>
          </a:p>
          <a:p>
            <a:r>
              <a:rPr lang="en-US" altLang="zh-CN" dirty="0"/>
              <a:t>·</a:t>
            </a:r>
            <a:r>
              <a:rPr lang="zh-CN" altLang="en-US" dirty="0"/>
              <a:t> </a:t>
            </a:r>
            <a:r>
              <a:rPr lang="en-US" altLang="zh-CN" dirty="0"/>
              <a:t>zoom</a:t>
            </a:r>
          </a:p>
          <a:p>
            <a:r>
              <a:rPr lang="en-US" altLang="zh-CN" dirty="0"/>
              <a:t>·</a:t>
            </a:r>
            <a:r>
              <a:rPr lang="zh-CN" altLang="en-US" dirty="0"/>
              <a:t> </a:t>
            </a:r>
            <a:r>
              <a:rPr lang="en-US" altLang="zh-CN" dirty="0"/>
              <a:t>shear</a:t>
            </a:r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samples.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TRAINING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140815"/>
            <a:ext cx="5609794" cy="344963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47942" y="2140815"/>
            <a:ext cx="3706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Function utilized for training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730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91941"/>
          </a:xfrm>
        </p:spPr>
        <p:txBody>
          <a:bodyPr/>
          <a:lstStyle/>
          <a:p>
            <a:r>
              <a:rPr kumimoji="1" lang="en-US" altLang="zh-CN" dirty="0"/>
              <a:t>Using the training data for testing. 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642AFC-AEA9-8B40-B527-B4622D7B1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595" y="2884588"/>
            <a:ext cx="9491242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51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location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015732"/>
            <a:ext cx="8606821" cy="374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1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discussion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Strengths:</a:t>
            </a:r>
          </a:p>
          <a:p>
            <a:r>
              <a:rPr lang="en-US" altLang="zh-CN" dirty="0"/>
              <a:t>In our CNN model, since our filters are 3*3 size of pixels, we don't have too many parameters (weights) of filter. We also use 2*2 </a:t>
            </a:r>
            <a:r>
              <a:rPr lang="en-US" altLang="zh-Hans" dirty="0"/>
              <a:t>max</a:t>
            </a:r>
            <a:r>
              <a:rPr lang="en-US" altLang="zh-CN" dirty="0"/>
              <a:t> pooling layer, so that the stride is 2. Moreover, the VGG model will train the data layer by layer, so we can achieve the result of every training layer.</a:t>
            </a:r>
          </a:p>
          <a:p>
            <a:r>
              <a:rPr lang="en-US" altLang="zh-CN" dirty="0"/>
              <a:t>Weaknesses:</a:t>
            </a:r>
          </a:p>
          <a:p>
            <a:r>
              <a:rPr lang="en-US" altLang="zh-CN" dirty="0"/>
              <a:t>For our model, we need relatively more time to train our data sets. We also need large number of training data to get a better result for the accuracy.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9532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We have got a barely satisfying result, because the number of the training data is not big enough while the classification is too many. Meanwhile, the version of  </a:t>
            </a:r>
            <a:r>
              <a:rPr lang="en-US" altLang="zh-CN" sz="2400" dirty="0" err="1"/>
              <a:t>Tensorflow</a:t>
            </a:r>
            <a:r>
              <a:rPr lang="en-US" altLang="zh-CN" sz="2400" dirty="0"/>
              <a:t> is 1.4 rather than the latest one, which triggers the the unsatisfying accuracy. In the future works,  we need to get more training examples to achieve a better accuracy result.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8179863"/>
      </p:ext>
    </p:extLst>
  </p:cSld>
  <p:clrMapOvr>
    <a:masterClrMapping/>
  </p:clrMapOvr>
</p:sld>
</file>

<file path=ppt/theme/theme1.xml><?xml version="1.0" encoding="utf-8"?>
<a:theme xmlns:a="http://schemas.openxmlformats.org/drawingml/2006/main" name="库">
  <a:themeElements>
    <a:clrScheme name="库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库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库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67</TotalTime>
  <Words>244</Words>
  <Application>Microsoft Macintosh PowerPoint</Application>
  <PresentationFormat>宽屏</PresentationFormat>
  <Paragraphs>30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等线 Light</vt:lpstr>
      <vt:lpstr>Arial</vt:lpstr>
      <vt:lpstr>Calibri</vt:lpstr>
      <vt:lpstr>Gill Sans MT</vt:lpstr>
      <vt:lpstr>库</vt:lpstr>
      <vt:lpstr>PowerPoint 演示文稿</vt:lpstr>
      <vt:lpstr>Basic theory</vt:lpstr>
      <vt:lpstr>PowerPoint 演示文稿</vt:lpstr>
      <vt:lpstr>Image pre-process </vt:lpstr>
      <vt:lpstr>TRAINING</vt:lpstr>
      <vt:lpstr>test</vt:lpstr>
      <vt:lpstr>location</vt:lpstr>
      <vt:lpstr>discussion</vt:lpstr>
      <vt:lpstr>conclusion</vt:lpstr>
      <vt:lpstr>END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李时峰</dc:creator>
  <cp:lastModifiedBy>李时峰</cp:lastModifiedBy>
  <cp:revision>46</cp:revision>
  <dcterms:created xsi:type="dcterms:W3CDTF">2018-04-03T02:01:47Z</dcterms:created>
  <dcterms:modified xsi:type="dcterms:W3CDTF">2018-04-03T16:38:05Z</dcterms:modified>
</cp:coreProperties>
</file>

<file path=docProps/thumbnail.jpeg>
</file>